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64" r:id="rId5"/>
  </p:sldIdLst>
  <p:sldSz cx="7559675" cy="10691813"/>
  <p:notesSz cx="6797675" cy="9926638"/>
  <p:defaultTextStyle>
    <a:defPPr rtl="0">
      <a:defRPr lang="it-IT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2381" userDrawn="1">
          <p15:clr>
            <a:srgbClr val="A4A3A4"/>
          </p15:clr>
        </p15:guide>
        <p15:guide id="10" orient="horz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8F58"/>
    <a:srgbClr val="C4BC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howGuides="1">
      <p:cViewPr varScale="1">
        <p:scale>
          <a:sx n="75" d="100"/>
          <a:sy n="75" d="100"/>
        </p:scale>
        <p:origin x="2868" y="108"/>
      </p:cViewPr>
      <p:guideLst>
        <p:guide pos="2381"/>
        <p:guide orient="horz"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1" d="100"/>
          <a:sy n="91" d="100"/>
        </p:scale>
        <p:origin x="3750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4D67EDB0-F018-496F-8F68-727CAC762366}" type="datetime1">
              <a:rPr lang="it-IT" smtClean="0">
                <a:solidFill>
                  <a:schemeClr val="tx2"/>
                </a:solidFill>
              </a:rPr>
              <a:pPr algn="r" rtl="0"/>
              <a:t>30/06/2021</a:t>
            </a:fld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it-IT" smtClean="0">
                <a:solidFill>
                  <a:schemeClr val="tx2"/>
                </a:solidFill>
              </a:rPr>
              <a:pPr algn="r" rtl="0"/>
              <a:t>‹N›</a:t>
            </a:fld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F9884719-FFCB-46F9-8265-FD147781F801}" type="datetime1">
              <a:rPr lang="it-IT" smtClean="0"/>
              <a:pPr/>
              <a:t>30/06/2021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897875" y="2336362"/>
            <a:ext cx="4346813" cy="5142960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8419" cap="none" baseline="0"/>
            </a:lvl1pPr>
          </a:lstStyle>
          <a:p>
            <a:pPr rtl="0"/>
            <a:r>
              <a:rPr lang="it-IT" noProof="0"/>
              <a:t>Fare clic per modificare lo stile del titolo</a:t>
            </a:r>
            <a:endParaRPr lang="it-IT" noProof="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897875" y="7682266"/>
            <a:ext cx="4346813" cy="1940366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4365" b="0">
                <a:solidFill>
                  <a:schemeClr val="tx1"/>
                </a:solidFill>
              </a:defRPr>
            </a:lvl1pPr>
            <a:lvl2pPr marL="950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900401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850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800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751001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701201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651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601601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it-IT" noProof="0"/>
              <a:t>Fare clic per modificare lo stile del sottotitolo dello schema</a:t>
            </a:r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</a:t>
            </a:r>
            <a:endParaRPr lang="it-IT" noProof="0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7A97E6A-B246-4B9D-8524-EC75889DBC3F}" type="datetime1">
              <a:rPr lang="it-IT" smtClean="0"/>
              <a:pPr/>
              <a:t>30/06/2021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110737" y="428169"/>
            <a:ext cx="881962" cy="9194462"/>
          </a:xfrm>
        </p:spPr>
        <p:txBody>
          <a:bodyPr vert="eaVert" rtlCol="0"/>
          <a:lstStyle/>
          <a:p>
            <a:pPr rtl="0"/>
            <a:r>
              <a:rPr lang="it-IT" noProof="0"/>
              <a:t>Fare clic per modificare lo stile del titolo</a:t>
            </a:r>
            <a:endParaRPr lang="it-IT" noProof="0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>
            <a:off x="692970" y="428169"/>
            <a:ext cx="5291773" cy="9194462"/>
          </a:xfrm>
        </p:spPr>
        <p:txBody>
          <a:bodyPr vert="eaVert" rtlCol="0"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BD171A8-8A27-4A4A-8A60-0622AF230D89}" type="datetime1">
              <a:rPr lang="it-IT" smtClean="0"/>
              <a:pPr/>
              <a:t>30/06/2021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</a:t>
            </a:r>
            <a:endParaRPr lang="it-IT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D34EC6-0BA8-4D39-BD62-890B1E1C3FD1}" type="datetime1">
              <a:rPr lang="it-IT" smtClean="0"/>
              <a:pPr/>
              <a:t>30/06/2021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3979" y="6929879"/>
            <a:ext cx="4346813" cy="3009547"/>
          </a:xfrm>
        </p:spPr>
        <p:txBody>
          <a:bodyPr rtlCol="0" anchor="t">
            <a:noAutofit/>
          </a:bodyPr>
          <a:lstStyle>
            <a:lvl1pPr algn="l" rtl="0">
              <a:defRPr sz="8107" b="0" cap="none" baseline="0"/>
            </a:lvl1pPr>
          </a:lstStyle>
          <a:p>
            <a:pPr rtl="0"/>
            <a:r>
              <a:rPr lang="it-IT" noProof="0"/>
              <a:t>Fare clic per modificare lo stile del titolo</a:t>
            </a:r>
            <a:endParaRPr lang="it-IT" noProof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503979" y="4870716"/>
            <a:ext cx="4346813" cy="2022039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4365">
                <a:solidFill>
                  <a:schemeClr val="tx1"/>
                </a:solidFill>
              </a:defRPr>
            </a:lvl1pPr>
            <a:lvl2pPr marL="950200" indent="0" algn="l" rtl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2pPr>
            <a:lvl3pPr marL="1900401" indent="0" algn="l" rtl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3pPr>
            <a:lvl4pPr marL="2850600" indent="0" algn="l" rtl="0">
              <a:buNone/>
              <a:defRPr sz="2962">
                <a:solidFill>
                  <a:schemeClr val="tx1">
                    <a:tint val="75000"/>
                  </a:schemeClr>
                </a:solidFill>
              </a:defRPr>
            </a:lvl4pPr>
            <a:lvl5pPr marL="3800800" indent="0" algn="l" rtl="0">
              <a:buNone/>
              <a:defRPr sz="2962">
                <a:solidFill>
                  <a:schemeClr val="tx1">
                    <a:tint val="75000"/>
                  </a:schemeClr>
                </a:solidFill>
              </a:defRPr>
            </a:lvl5pPr>
            <a:lvl6pPr marL="4751001" indent="0" algn="l" rtl="0">
              <a:buNone/>
              <a:defRPr sz="2962">
                <a:solidFill>
                  <a:schemeClr val="tx1">
                    <a:tint val="75000"/>
                  </a:schemeClr>
                </a:solidFill>
              </a:defRPr>
            </a:lvl6pPr>
            <a:lvl7pPr marL="5701201" indent="0" algn="l" rtl="0">
              <a:buNone/>
              <a:defRPr sz="2962">
                <a:solidFill>
                  <a:schemeClr val="tx1">
                    <a:tint val="75000"/>
                  </a:schemeClr>
                </a:solidFill>
              </a:defRPr>
            </a:lvl7pPr>
            <a:lvl8pPr marL="6651400" indent="0" algn="l" rtl="0">
              <a:buNone/>
              <a:defRPr sz="2962">
                <a:solidFill>
                  <a:schemeClr val="tx1">
                    <a:tint val="75000"/>
                  </a:schemeClr>
                </a:solidFill>
              </a:defRPr>
            </a:lvl8pPr>
            <a:lvl9pPr marL="7601601" indent="0" algn="l" rtl="0">
              <a:buNone/>
              <a:defRPr sz="29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</a:t>
            </a:r>
            <a:endParaRPr lang="it-IT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92970" y="2653154"/>
            <a:ext cx="3086868" cy="6969478"/>
          </a:xfrm>
        </p:spPr>
        <p:txBody>
          <a:bodyPr rtlCol="0">
            <a:normAutofit/>
          </a:bodyPr>
          <a:lstStyle>
            <a:lvl1pPr algn="l" rtl="0">
              <a:defRPr sz="3742"/>
            </a:lvl1pPr>
            <a:lvl2pPr algn="l" rtl="0">
              <a:defRPr sz="3118"/>
            </a:lvl2pPr>
            <a:lvl3pPr algn="l" rtl="0">
              <a:defRPr sz="2806"/>
            </a:lvl3pPr>
            <a:lvl4pPr algn="l" rtl="0">
              <a:defRPr sz="2806"/>
            </a:lvl4pPr>
            <a:lvl5pPr marL="3135660" algn="l" rtl="0">
              <a:defRPr sz="2806"/>
            </a:lvl5pPr>
            <a:lvl6pPr marL="3135660" algn="l" rtl="0">
              <a:defRPr sz="2806"/>
            </a:lvl6pPr>
            <a:lvl7pPr marL="3135660" algn="l" rtl="0">
              <a:defRPr sz="2806"/>
            </a:lvl7pPr>
            <a:lvl8pPr marL="3135660" algn="l" rtl="0">
              <a:defRPr sz="2806"/>
            </a:lvl8pPr>
            <a:lvl9pPr marL="3135660" algn="l" rtl="0">
              <a:defRPr sz="2806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3905832" y="2653154"/>
            <a:ext cx="3086868" cy="6969478"/>
          </a:xfrm>
        </p:spPr>
        <p:txBody>
          <a:bodyPr rtlCol="0">
            <a:normAutofit/>
          </a:bodyPr>
          <a:lstStyle>
            <a:lvl1pPr algn="l" rtl="0">
              <a:defRPr sz="3742"/>
            </a:lvl1pPr>
            <a:lvl2pPr algn="l" rtl="0">
              <a:defRPr sz="3118"/>
            </a:lvl2pPr>
            <a:lvl3pPr algn="l" rtl="0">
              <a:defRPr sz="2806"/>
            </a:lvl3pPr>
            <a:lvl4pPr algn="l" rtl="0">
              <a:defRPr sz="2806"/>
            </a:lvl4pPr>
            <a:lvl5pPr marL="3135660" algn="l" rtl="0">
              <a:defRPr sz="2806"/>
            </a:lvl5pPr>
            <a:lvl6pPr marL="3135660" algn="l" rtl="0">
              <a:defRPr sz="2806"/>
            </a:lvl6pPr>
            <a:lvl7pPr marL="3135660" algn="l" rtl="0">
              <a:defRPr sz="2806"/>
            </a:lvl7pPr>
            <a:lvl8pPr marL="3135660" algn="l" rtl="0">
              <a:defRPr sz="2806"/>
            </a:lvl8pPr>
            <a:lvl9pPr marL="3135660" algn="l" rtl="0">
              <a:defRPr sz="2806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C431E00-A672-47D6-9927-68EF9A42A9F2}" type="datetime1">
              <a:rPr lang="it-IT" smtClean="0"/>
              <a:pPr/>
              <a:t>30/06/2021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it-IT" noProof="0"/>
              <a:t>Fare clic per modificare lo stile del titolo</a:t>
            </a:r>
            <a:endParaRPr lang="it-IT" noProof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695490" y="2508220"/>
            <a:ext cx="3084348" cy="1174515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3742" b="1"/>
            </a:lvl1pPr>
            <a:lvl2pPr marL="950200" indent="0" algn="l" rtl="0">
              <a:buNone/>
              <a:defRPr sz="4209" b="1"/>
            </a:lvl2pPr>
            <a:lvl3pPr marL="1900401" indent="0" algn="l" rtl="0">
              <a:buNone/>
              <a:defRPr sz="3742" b="1"/>
            </a:lvl3pPr>
            <a:lvl4pPr marL="2850600" indent="0" algn="l" rtl="0">
              <a:buNone/>
              <a:defRPr sz="3274" b="1"/>
            </a:lvl4pPr>
            <a:lvl5pPr marL="3800800" indent="0" algn="l" rtl="0">
              <a:buNone/>
              <a:defRPr sz="3274" b="1"/>
            </a:lvl5pPr>
            <a:lvl6pPr marL="4751001" indent="0" algn="l" rtl="0">
              <a:buNone/>
              <a:defRPr sz="3274" b="1"/>
            </a:lvl6pPr>
            <a:lvl7pPr marL="5701201" indent="0" algn="l" rtl="0">
              <a:buNone/>
              <a:defRPr sz="3274" b="1"/>
            </a:lvl7pPr>
            <a:lvl8pPr marL="6651400" indent="0" algn="l" rtl="0">
              <a:buNone/>
              <a:defRPr sz="3274" b="1"/>
            </a:lvl8pPr>
            <a:lvl9pPr marL="7601601" indent="0" algn="l" rtl="0">
              <a:buNone/>
              <a:defRPr sz="3274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92970" y="3801535"/>
            <a:ext cx="3086868" cy="5821095"/>
          </a:xfrm>
        </p:spPr>
        <p:txBody>
          <a:bodyPr rtlCol="0">
            <a:normAutofit/>
          </a:bodyPr>
          <a:lstStyle>
            <a:lvl1pPr algn="l" rtl="0">
              <a:defRPr sz="3118"/>
            </a:lvl1pPr>
            <a:lvl2pPr algn="l" rtl="0">
              <a:defRPr sz="2806"/>
            </a:lvl2pPr>
            <a:lvl3pPr algn="l" rtl="0">
              <a:defRPr sz="2806"/>
            </a:lvl3pPr>
            <a:lvl4pPr algn="l" rtl="0">
              <a:defRPr sz="2806"/>
            </a:lvl4pPr>
            <a:lvl5pPr marL="3135660" algn="l" rtl="0">
              <a:defRPr sz="2806"/>
            </a:lvl5pPr>
            <a:lvl6pPr marL="3135660" algn="l" rtl="0">
              <a:defRPr sz="2806"/>
            </a:lvl6pPr>
            <a:lvl7pPr marL="3135660" algn="l" rtl="0">
              <a:defRPr sz="2806"/>
            </a:lvl7pPr>
            <a:lvl8pPr marL="3135660" algn="l" rtl="0">
              <a:defRPr sz="2806"/>
            </a:lvl8pPr>
            <a:lvl9pPr marL="3135660" algn="l" rtl="0">
              <a:defRPr sz="2806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3908352" y="2508220"/>
            <a:ext cx="3084348" cy="1174515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3742" b="1"/>
            </a:lvl1pPr>
            <a:lvl2pPr marL="950200" indent="0" algn="l" rtl="0">
              <a:buNone/>
              <a:defRPr sz="4209" b="1"/>
            </a:lvl2pPr>
            <a:lvl3pPr marL="1900401" indent="0" algn="l" rtl="0">
              <a:buNone/>
              <a:defRPr sz="3742" b="1"/>
            </a:lvl3pPr>
            <a:lvl4pPr marL="2850600" indent="0" algn="l" rtl="0">
              <a:buNone/>
              <a:defRPr sz="3274" b="1"/>
            </a:lvl4pPr>
            <a:lvl5pPr marL="3800800" indent="0" algn="l" rtl="0">
              <a:buNone/>
              <a:defRPr sz="3274" b="1"/>
            </a:lvl5pPr>
            <a:lvl6pPr marL="4751001" indent="0" algn="l" rtl="0">
              <a:buNone/>
              <a:defRPr sz="3274" b="1"/>
            </a:lvl6pPr>
            <a:lvl7pPr marL="5701201" indent="0" algn="l" rtl="0">
              <a:buNone/>
              <a:defRPr sz="3274" b="1"/>
            </a:lvl7pPr>
            <a:lvl8pPr marL="6651400" indent="0" algn="l" rtl="0">
              <a:buNone/>
              <a:defRPr sz="3274" b="1"/>
            </a:lvl8pPr>
            <a:lvl9pPr marL="7601601" indent="0" algn="l" rtl="0">
              <a:buNone/>
              <a:defRPr sz="3274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 hasCustomPrompt="1"/>
          </p:nvPr>
        </p:nvSpPr>
        <p:spPr>
          <a:xfrm>
            <a:off x="3905832" y="3801534"/>
            <a:ext cx="3086868" cy="5821097"/>
          </a:xfrm>
        </p:spPr>
        <p:txBody>
          <a:bodyPr rtlCol="0">
            <a:normAutofit/>
          </a:bodyPr>
          <a:lstStyle>
            <a:lvl1pPr algn="l" rtl="0">
              <a:defRPr sz="3118"/>
            </a:lvl1pPr>
            <a:lvl2pPr algn="l" rtl="0">
              <a:defRPr sz="2806"/>
            </a:lvl2pPr>
            <a:lvl3pPr algn="l" rtl="0">
              <a:defRPr sz="2806"/>
            </a:lvl3pPr>
            <a:lvl4pPr algn="l" rtl="0">
              <a:defRPr sz="2806"/>
            </a:lvl4pPr>
            <a:lvl5pPr marL="3135660" algn="l" rtl="0">
              <a:defRPr sz="2806"/>
            </a:lvl5pPr>
            <a:lvl6pPr marL="3135660" algn="l" rtl="0">
              <a:defRPr sz="2806"/>
            </a:lvl6pPr>
            <a:lvl7pPr marL="3135660" algn="l" rtl="0">
              <a:defRPr sz="2806"/>
            </a:lvl7pPr>
            <a:lvl8pPr marL="3135660" algn="l" rtl="0">
              <a:defRPr sz="2806"/>
            </a:lvl8pPr>
            <a:lvl9pPr marL="3135660" algn="l" rtl="0">
              <a:defRPr sz="2806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DEA9C85-71FF-4AF6-AF18-FF7C4F131680}" type="datetime1">
              <a:rPr lang="it-IT" smtClean="0"/>
              <a:pPr/>
              <a:t>30/06/2021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</a:t>
            </a:r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46C40F7-65D6-49C1-9B6E-BB0DA80DF8C6}" type="datetime1">
              <a:rPr lang="it-IT" smtClean="0"/>
              <a:pPr/>
              <a:t>30/06/2021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2243DAC-6576-4359-9233-A174186C8188}" type="datetime1">
              <a:rPr lang="it-IT" smtClean="0"/>
              <a:pPr/>
              <a:t>30/06/2021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2456894" y="0"/>
            <a:ext cx="4913789" cy="1069181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0044" tIns="95021" rIns="190044" bIns="95021" rtlCol="0" anchor="ctr"/>
          <a:lstStyle/>
          <a:p>
            <a:pPr algn="ctr" rtl="0"/>
            <a:endParaRPr lang="it-IT" sz="3742" noProof="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8992" y="2653154"/>
            <a:ext cx="2078911" cy="4435122"/>
          </a:xfrm>
        </p:spPr>
        <p:txBody>
          <a:bodyPr rtlCol="0" anchor="b">
            <a:normAutofit/>
          </a:bodyPr>
          <a:lstStyle>
            <a:lvl1pPr algn="l" rtl="0">
              <a:defRPr sz="3118" b="1"/>
            </a:lvl1pPr>
          </a:lstStyle>
          <a:p>
            <a:pPr rtl="0"/>
            <a:r>
              <a:rPr lang="it-IT" noProof="0"/>
              <a:t>Fare clic per modificare lo stile del titolo</a:t>
            </a:r>
            <a:endParaRPr lang="it-IT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2771881" y="752387"/>
            <a:ext cx="4220818" cy="9187039"/>
          </a:xfrm>
        </p:spPr>
        <p:txBody>
          <a:bodyPr rtlCol="0">
            <a:normAutofit/>
          </a:bodyPr>
          <a:lstStyle>
            <a:lvl1pPr algn="l" rtl="0">
              <a:defRPr sz="3742"/>
            </a:lvl1pPr>
            <a:lvl2pPr algn="l" rtl="0">
              <a:defRPr sz="3118"/>
            </a:lvl2pPr>
            <a:lvl3pPr algn="l" rtl="0">
              <a:defRPr sz="2806"/>
            </a:lvl3pPr>
            <a:lvl4pPr algn="l" rtl="0">
              <a:defRPr sz="2806"/>
            </a:lvl4pPr>
            <a:lvl5pPr algn="l" rtl="0">
              <a:defRPr sz="2806"/>
            </a:lvl5pPr>
            <a:lvl6pPr algn="l" rtl="0">
              <a:defRPr sz="2806"/>
            </a:lvl6pPr>
            <a:lvl7pPr algn="l" rtl="0">
              <a:defRPr sz="2806"/>
            </a:lvl7pPr>
            <a:lvl8pPr algn="l" rtl="0">
              <a:defRPr sz="2806"/>
            </a:lvl8pPr>
            <a:lvl9pPr algn="l" rtl="0">
              <a:defRPr sz="2806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88992" y="7246673"/>
            <a:ext cx="2078911" cy="269275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871"/>
              </a:spcBef>
              <a:buNone/>
              <a:defRPr sz="2494"/>
            </a:lvl1pPr>
            <a:lvl2pPr marL="950200" indent="0" algn="l" rtl="0">
              <a:buNone/>
              <a:defRPr sz="2494"/>
            </a:lvl2pPr>
            <a:lvl3pPr marL="1900401" indent="0" algn="l" rtl="0">
              <a:buNone/>
              <a:defRPr sz="2027"/>
            </a:lvl3pPr>
            <a:lvl4pPr marL="2850600" indent="0" algn="l" rtl="0">
              <a:buNone/>
              <a:defRPr sz="1871"/>
            </a:lvl4pPr>
            <a:lvl5pPr marL="3800800" indent="0" algn="l" rtl="0">
              <a:buNone/>
              <a:defRPr sz="1871"/>
            </a:lvl5pPr>
            <a:lvl6pPr marL="4751001" indent="0" algn="l" rtl="0">
              <a:buNone/>
              <a:defRPr sz="1871"/>
            </a:lvl6pPr>
            <a:lvl7pPr marL="5701201" indent="0" algn="l" rtl="0">
              <a:buNone/>
              <a:defRPr sz="1871"/>
            </a:lvl7pPr>
            <a:lvl8pPr marL="6651400" indent="0" algn="l" rtl="0">
              <a:buNone/>
              <a:defRPr sz="1871"/>
            </a:lvl8pPr>
            <a:lvl9pPr marL="7601601" indent="0" algn="l" rtl="0">
              <a:buNone/>
              <a:defRPr sz="187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DD7D7AA-78D7-440E-ABD1-D214552BE8A9}" type="datetime1">
              <a:rPr lang="it-IT" smtClean="0"/>
              <a:pPr/>
              <a:t>30/06/2021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1291445" y="0"/>
            <a:ext cx="4976786" cy="1069181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0044" tIns="95021" rIns="190044" bIns="95021" rtlCol="0" anchor="ctr"/>
          <a:lstStyle/>
          <a:p>
            <a:pPr algn="ctr" rtl="0"/>
            <a:endParaRPr lang="it-IT" sz="3742" noProof="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11935" y="7484269"/>
            <a:ext cx="4535805" cy="1187979"/>
          </a:xfrm>
        </p:spPr>
        <p:txBody>
          <a:bodyPr rtlCol="0" anchor="b">
            <a:normAutofit/>
          </a:bodyPr>
          <a:lstStyle>
            <a:lvl1pPr algn="l" rtl="0">
              <a:defRPr sz="3118" b="1"/>
            </a:lvl1pPr>
          </a:lstStyle>
          <a:p>
            <a:pPr rtl="0"/>
            <a:r>
              <a:rPr lang="it-IT" noProof="0"/>
              <a:t>Fare clic per modificare lo stile del titolo</a:t>
            </a:r>
            <a:endParaRPr lang="it-IT" noProof="0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511935" y="435595"/>
            <a:ext cx="4535805" cy="6934829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4365"/>
            </a:lvl1pPr>
            <a:lvl2pPr marL="950200" indent="0" algn="l" rtl="0">
              <a:buNone/>
              <a:defRPr sz="5768"/>
            </a:lvl2pPr>
            <a:lvl3pPr marL="1900401" indent="0" algn="l" rtl="0">
              <a:buNone/>
              <a:defRPr sz="4989"/>
            </a:lvl3pPr>
            <a:lvl4pPr marL="2850600" indent="0" algn="l" rtl="0">
              <a:buNone/>
              <a:defRPr sz="4209"/>
            </a:lvl4pPr>
            <a:lvl5pPr marL="3800800" indent="0" algn="l" rtl="0">
              <a:buNone/>
              <a:defRPr sz="4209"/>
            </a:lvl5pPr>
            <a:lvl6pPr marL="4751001" indent="0" algn="l" rtl="0">
              <a:buNone/>
              <a:defRPr sz="4209"/>
            </a:lvl6pPr>
            <a:lvl7pPr marL="5701201" indent="0" algn="l" rtl="0">
              <a:buNone/>
              <a:defRPr sz="4209"/>
            </a:lvl7pPr>
            <a:lvl8pPr marL="6651400" indent="0" algn="l" rtl="0">
              <a:buNone/>
              <a:defRPr sz="4209"/>
            </a:lvl8pPr>
            <a:lvl9pPr marL="7601601" indent="0" algn="l" rtl="0">
              <a:buNone/>
              <a:defRPr sz="4209"/>
            </a:lvl9pPr>
          </a:lstStyle>
          <a:p>
            <a:pPr rtl="0"/>
            <a:r>
              <a:rPr lang="it-IT" noProof="0"/>
              <a:t>Fare clic sull'icona per inserire un'immagine</a:t>
            </a:r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511935" y="8672248"/>
            <a:ext cx="4535805" cy="1267178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94"/>
            </a:lvl1pPr>
            <a:lvl2pPr marL="950200" indent="0" algn="l" rtl="0">
              <a:buNone/>
              <a:defRPr sz="2494"/>
            </a:lvl2pPr>
            <a:lvl3pPr marL="1900401" indent="0" algn="l" rtl="0">
              <a:buNone/>
              <a:defRPr sz="2027"/>
            </a:lvl3pPr>
            <a:lvl4pPr marL="2850600" indent="0" algn="l" rtl="0">
              <a:buNone/>
              <a:defRPr sz="1871"/>
            </a:lvl4pPr>
            <a:lvl5pPr marL="3800800" indent="0" algn="l" rtl="0">
              <a:buNone/>
              <a:defRPr sz="1871"/>
            </a:lvl5pPr>
            <a:lvl6pPr marL="4751001" indent="0" algn="l" rtl="0">
              <a:buNone/>
              <a:defRPr sz="1871"/>
            </a:lvl6pPr>
            <a:lvl7pPr marL="5701201" indent="0" algn="l" rtl="0">
              <a:buNone/>
              <a:defRPr sz="1871"/>
            </a:lvl7pPr>
            <a:lvl8pPr marL="6651400" indent="0" algn="l" rtl="0">
              <a:buNone/>
              <a:defRPr sz="1871"/>
            </a:lvl8pPr>
            <a:lvl9pPr marL="7601601" indent="0" algn="l" rtl="0">
              <a:buNone/>
              <a:defRPr sz="187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F339CBD-B032-4FB4-AD8D-B5CCAB500ED1}" type="datetime1">
              <a:rPr lang="it-IT" smtClean="0"/>
              <a:pPr/>
              <a:t>30/06/2021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188992" y="0"/>
            <a:ext cx="7181691" cy="1069181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0044" tIns="95021" rIns="190044" bIns="95021" rtlCol="0" anchor="ctr"/>
          <a:lstStyle/>
          <a:p>
            <a:pPr algn="ctr" rtl="0"/>
            <a:endParaRPr lang="it-IT" sz="3742" noProof="0" dirty="0"/>
          </a:p>
        </p:txBody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92970" y="118798"/>
            <a:ext cx="6299729" cy="2177962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92970" y="2653154"/>
            <a:ext cx="6299729" cy="6969478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92970" y="9979028"/>
            <a:ext cx="1700927" cy="499941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871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D68F40A7-ABAE-4E77-BD92-A8024C703AC3}" type="datetime1">
              <a:rPr lang="it-IT" smtClean="0"/>
              <a:pPr/>
              <a:t>30/06/2021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423697" y="9979028"/>
            <a:ext cx="3855434" cy="499941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871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305802" y="9979028"/>
            <a:ext cx="686898" cy="499941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871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900401" rtl="0" eaLnBrk="1" latinLnBrk="0" hangingPunct="1">
        <a:lnSpc>
          <a:spcPct val="85000"/>
        </a:lnSpc>
        <a:spcBef>
          <a:spcPct val="0"/>
        </a:spcBef>
        <a:buNone/>
        <a:tabLst/>
        <a:defRPr sz="686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5101" indent="-475101" algn="l" defTabSz="1900401" rtl="0" eaLnBrk="1" latinLnBrk="0" hangingPunct="1">
        <a:lnSpc>
          <a:spcPct val="95000"/>
        </a:lnSpc>
        <a:spcBef>
          <a:spcPts val="2909"/>
        </a:spcBef>
        <a:buSzPct val="100000"/>
        <a:buFont typeface="Arial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1pPr>
      <a:lvl2pPr marL="1140240" indent="-475101" algn="l" defTabSz="1900401" rtl="0" eaLnBrk="1" latinLnBrk="0" hangingPunct="1">
        <a:lnSpc>
          <a:spcPct val="95000"/>
        </a:lnSpc>
        <a:spcBef>
          <a:spcPts val="1662"/>
        </a:spcBef>
        <a:buSzPct val="100000"/>
        <a:buFont typeface="Century Gothic" pitchFamily="34" charset="0"/>
        <a:buChar char="–"/>
        <a:defRPr sz="3118" kern="1200">
          <a:solidFill>
            <a:schemeClr val="tx1"/>
          </a:solidFill>
          <a:latin typeface="+mn-lt"/>
          <a:ea typeface="+mn-ea"/>
          <a:cs typeface="+mn-cs"/>
        </a:defRPr>
      </a:lvl2pPr>
      <a:lvl3pPr marL="1805380" indent="-475101" algn="l" defTabSz="1900401" rtl="0" eaLnBrk="1" latinLnBrk="0" hangingPunct="1">
        <a:lnSpc>
          <a:spcPct val="95000"/>
        </a:lnSpc>
        <a:spcBef>
          <a:spcPts val="1662"/>
        </a:spcBef>
        <a:buSzPct val="100000"/>
        <a:buFont typeface="Century Gothic" pitchFamily="34" charset="0"/>
        <a:buChar char="–"/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470521" indent="-475101" algn="l" defTabSz="1900401" rtl="0" eaLnBrk="1" latinLnBrk="0" hangingPunct="1">
        <a:lnSpc>
          <a:spcPct val="95000"/>
        </a:lnSpc>
        <a:spcBef>
          <a:spcPts val="1662"/>
        </a:spcBef>
        <a:buSzPct val="100000"/>
        <a:buFont typeface="Century Gothic" pitchFamily="34" charset="0"/>
        <a:buChar char="–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135660" indent="-475101" algn="l" defTabSz="1900401" rtl="0" eaLnBrk="1" latinLnBrk="0" hangingPunct="1">
        <a:lnSpc>
          <a:spcPct val="95000"/>
        </a:lnSpc>
        <a:spcBef>
          <a:spcPts val="1662"/>
        </a:spcBef>
        <a:buSzPct val="100000"/>
        <a:buFont typeface="Century Gothic" pitchFamily="34" charset="0"/>
        <a:buChar char="–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800800" indent="-475101" algn="l" defTabSz="1900401" rtl="0" eaLnBrk="1" latinLnBrk="0" hangingPunct="1">
        <a:lnSpc>
          <a:spcPct val="95000"/>
        </a:lnSpc>
        <a:spcBef>
          <a:spcPts val="1662"/>
        </a:spcBef>
        <a:buSzPct val="90000"/>
        <a:buFont typeface="Century Gothic" pitchFamily="34" charset="0"/>
        <a:buChar char="–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465941" indent="-475101" algn="l" defTabSz="1900401" rtl="0" eaLnBrk="1" latinLnBrk="0" hangingPunct="1">
        <a:lnSpc>
          <a:spcPct val="95000"/>
        </a:lnSpc>
        <a:spcBef>
          <a:spcPts val="1662"/>
        </a:spcBef>
        <a:buSzPct val="90000"/>
        <a:buFont typeface="Century Gothic" pitchFamily="34" charset="0"/>
        <a:buChar char="–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131081" indent="-475101" algn="l" defTabSz="1900401" rtl="0" eaLnBrk="1" latinLnBrk="0" hangingPunct="1">
        <a:lnSpc>
          <a:spcPct val="95000"/>
        </a:lnSpc>
        <a:spcBef>
          <a:spcPts val="1662"/>
        </a:spcBef>
        <a:buSzPct val="90000"/>
        <a:buFont typeface="Century Gothic" pitchFamily="34" charset="0"/>
        <a:buChar char="–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891241" indent="-475101" algn="l" defTabSz="1900401" rtl="0" eaLnBrk="1" latinLnBrk="0" hangingPunct="1">
        <a:lnSpc>
          <a:spcPct val="95000"/>
        </a:lnSpc>
        <a:spcBef>
          <a:spcPts val="1662"/>
        </a:spcBef>
        <a:buSzPct val="90000"/>
        <a:buFont typeface="Century Gothic" pitchFamily="34" charset="0"/>
        <a:buChar char="–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900401" rtl="0" eaLnBrk="1" latinLnBrk="0" hangingPunct="1">
        <a:defRPr sz="3742" kern="1200">
          <a:solidFill>
            <a:schemeClr val="tx1"/>
          </a:solidFill>
          <a:latin typeface="+mn-lt"/>
          <a:ea typeface="+mn-ea"/>
          <a:cs typeface="+mn-cs"/>
        </a:defRPr>
      </a:lvl1pPr>
      <a:lvl2pPr marL="950200" algn="l" defTabSz="1900401" rtl="0" eaLnBrk="1" latinLnBrk="0" hangingPunct="1"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900401" algn="l" defTabSz="1900401" rtl="0" eaLnBrk="1" latinLnBrk="0" hangingPunct="1">
        <a:defRPr sz="3742" kern="1200">
          <a:solidFill>
            <a:schemeClr val="tx1"/>
          </a:solidFill>
          <a:latin typeface="+mn-lt"/>
          <a:ea typeface="+mn-ea"/>
          <a:cs typeface="+mn-cs"/>
        </a:defRPr>
      </a:lvl3pPr>
      <a:lvl4pPr marL="2850600" algn="l" defTabSz="1900401" rtl="0" eaLnBrk="1" latinLnBrk="0" hangingPunct="1">
        <a:defRPr sz="3742" kern="1200">
          <a:solidFill>
            <a:schemeClr val="tx1"/>
          </a:solidFill>
          <a:latin typeface="+mn-lt"/>
          <a:ea typeface="+mn-ea"/>
          <a:cs typeface="+mn-cs"/>
        </a:defRPr>
      </a:lvl4pPr>
      <a:lvl5pPr marL="3800800" algn="l" defTabSz="1900401" rtl="0" eaLnBrk="1" latinLnBrk="0" hangingPunct="1">
        <a:defRPr sz="3742" kern="1200">
          <a:solidFill>
            <a:schemeClr val="tx1"/>
          </a:solidFill>
          <a:latin typeface="+mn-lt"/>
          <a:ea typeface="+mn-ea"/>
          <a:cs typeface="+mn-cs"/>
        </a:defRPr>
      </a:lvl5pPr>
      <a:lvl6pPr marL="4751001" algn="l" defTabSz="1900401" rtl="0" eaLnBrk="1" latinLnBrk="0" hangingPunct="1">
        <a:defRPr sz="3742" kern="1200">
          <a:solidFill>
            <a:schemeClr val="tx1"/>
          </a:solidFill>
          <a:latin typeface="+mn-lt"/>
          <a:ea typeface="+mn-ea"/>
          <a:cs typeface="+mn-cs"/>
        </a:defRPr>
      </a:lvl6pPr>
      <a:lvl7pPr marL="5701201" algn="l" defTabSz="1900401" rtl="0" eaLnBrk="1" latinLnBrk="0" hangingPunct="1">
        <a:defRPr sz="3742" kern="1200">
          <a:solidFill>
            <a:schemeClr val="tx1"/>
          </a:solidFill>
          <a:latin typeface="+mn-lt"/>
          <a:ea typeface="+mn-ea"/>
          <a:cs typeface="+mn-cs"/>
        </a:defRPr>
      </a:lvl7pPr>
      <a:lvl8pPr marL="6651400" algn="l" defTabSz="1900401" rtl="0" eaLnBrk="1" latinLnBrk="0" hangingPunct="1">
        <a:defRPr sz="3742" kern="1200">
          <a:solidFill>
            <a:schemeClr val="tx1"/>
          </a:solidFill>
          <a:latin typeface="+mn-lt"/>
          <a:ea typeface="+mn-ea"/>
          <a:cs typeface="+mn-cs"/>
        </a:defRPr>
      </a:lvl8pPr>
      <a:lvl9pPr marL="7601601" algn="l" defTabSz="1900401" rtl="0" eaLnBrk="1" latinLnBrk="0" hangingPunct="1">
        <a:defRPr sz="3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368" userDrawn="1">
          <p15:clr>
            <a:srgbClr val="F26B43"/>
          </p15:clr>
        </p15:guide>
        <p15:guide id="2" pos="23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-126702"/>
            <a:ext cx="7559675" cy="10818514"/>
          </a:xfrm>
        </p:spPr>
        <p:txBody>
          <a:bodyPr rtlCol="0">
            <a:normAutofit/>
          </a:bodyPr>
          <a:lstStyle/>
          <a:p>
            <a:pPr algn="ctr" rtl="0"/>
            <a:r>
              <a:rPr lang="it-IT" sz="4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-IT" sz="4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it-IT" sz="4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-IT" sz="4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it-IT" sz="4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-IT" sz="4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it-IT" sz="30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-IT" sz="30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it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it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it" sz="3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" sz="3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US" sz="3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267669" y="0"/>
            <a:ext cx="5219998" cy="10649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 algn="ctr"/>
            <a:r>
              <a:rPr lang="it-IT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VIOLENZA DELLA FOLLIA</a:t>
            </a:r>
          </a:p>
          <a:p>
            <a:pPr indent="360000" algn="ctr"/>
            <a:r>
              <a:rPr lang="it-IT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Diritto e medicina</a:t>
            </a:r>
            <a:endParaRPr lang="it-IT" sz="2000" b="1" dirty="0" smtClean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360000" algn="ctr"/>
            <a:r>
              <a:rPr lang="it-IT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 </a:t>
            </a:r>
            <a:r>
              <a:rPr lang="it-IT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XIX e </a:t>
            </a:r>
            <a:r>
              <a:rPr lang="it-IT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 secolo</a:t>
            </a:r>
            <a:endParaRPr lang="it-IT" sz="2000" b="1" dirty="0" smtClean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360000" algn="ctr"/>
            <a:endParaRPr lang="it-IT" sz="2000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360000"/>
            <a:r>
              <a:rPr lang="it-IT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</a:t>
            </a:r>
            <a:r>
              <a:rPr lang="it-IT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Università di </a:t>
            </a:r>
            <a:r>
              <a:rPr lang="it-IT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Bologna</a:t>
            </a:r>
          </a:p>
          <a:p>
            <a:pPr indent="360000"/>
            <a:r>
              <a:rPr lang="it-IT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Centro per la Storia della Giustizia </a:t>
            </a:r>
            <a:r>
              <a:rPr lang="it-IT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it-IT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riminale</a:t>
            </a:r>
            <a:endParaRPr lang="it-IT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360000" algn="ctr"/>
            <a:r>
              <a:rPr lang="it-IT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settembre</a:t>
            </a:r>
            <a:r>
              <a:rPr lang="it-IT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2021</a:t>
            </a:r>
            <a:r>
              <a:rPr lang="it-IT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h. 14.30, </a:t>
            </a:r>
            <a:r>
              <a:rPr lang="it-IT" sz="1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Webinar</a:t>
            </a:r>
            <a:r>
              <a:rPr lang="it-IT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it-IT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360000" algn="ctr"/>
            <a:endParaRPr lang="it-IT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1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Introduce e presiede:</a:t>
            </a:r>
            <a:r>
              <a:rPr lang="it-IT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it-IT" sz="16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Marco </a:t>
            </a:r>
            <a:r>
              <a:rPr lang="it-IT" sz="16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Cavina</a:t>
            </a:r>
            <a:endParaRPr lang="it-IT" sz="16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it-IT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Paolo Marchetti,</a:t>
            </a:r>
            <a:r>
              <a:rPr lang="it-IT" sz="16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600" b="1" i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 crimine e follia. Il tema della responsabilità penale tra XIX e XX secolo</a:t>
            </a:r>
          </a:p>
          <a:p>
            <a:endParaRPr lang="it-IT" sz="1600" b="1" i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Francesco Rotondo, </a:t>
            </a:r>
            <a:r>
              <a:rPr lang="it-IT" sz="1600" b="1" i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medicina legale italiana e l’alienazione mentale tra XIX e XX secolo: un problema disciplinare</a:t>
            </a:r>
          </a:p>
          <a:p>
            <a:endParaRPr lang="it-IT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Emilia </a:t>
            </a:r>
            <a:r>
              <a:rPr lang="it-IT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Musumeci, </a:t>
            </a:r>
            <a:r>
              <a:rPr lang="it-IT" sz="1600" b="1" i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L’alienazione dei sentimenti: il rebus della follia ragionante nel dibattito ottocentesco tra psichiatria e diritto</a:t>
            </a:r>
          </a:p>
          <a:p>
            <a:endParaRPr lang="it-IT" sz="1600" b="1" dirty="0" smtClean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Antonio Tisci, </a:t>
            </a:r>
            <a:r>
              <a:rPr lang="it-IT" sz="1600" b="1" i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 follia ragionante e saviezza che sragiona. Il ruolo persuasivo dei periti alla prova del processo</a:t>
            </a:r>
          </a:p>
          <a:p>
            <a:endParaRPr lang="it-IT" sz="1600" b="1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Letizia </a:t>
            </a:r>
            <a:r>
              <a:rPr lang="it-IT" sz="16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Solazzi</a:t>
            </a:r>
            <a:r>
              <a:rPr lang="it-IT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1600" b="1" i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monomania religiosa epidemica: casi di studio</a:t>
            </a:r>
          </a:p>
          <a:p>
            <a:endParaRPr lang="it-IT" sz="1600" b="1" i="1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Silvia Falconieri</a:t>
            </a:r>
            <a:r>
              <a:rPr lang="it-IT" sz="1600" b="1" i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Al confine tra follia, stregoneria e feticismo. La repressione delle rivolte indigene secondo il regime dell’indigenato (Africa subsahariana 1910-1960)</a:t>
            </a:r>
          </a:p>
          <a:p>
            <a:endParaRPr lang="it-IT" sz="1600" b="1" i="1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Carlotta Latini</a:t>
            </a:r>
            <a:r>
              <a:rPr lang="it-IT" sz="1600" b="1" i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1600" b="1" i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pazzia lucida di </a:t>
            </a:r>
            <a:r>
              <a:rPr lang="it-IT" sz="1600" b="1" i="1" dirty="0" err="1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Violet</a:t>
            </a:r>
            <a:r>
              <a:rPr lang="it-IT" sz="1600" b="1" i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Gibson. L’attentatrice di Mussolini alla prova del Tribunale Speciale per la difesa dello </a:t>
            </a:r>
            <a:r>
              <a:rPr lang="it-IT" sz="1600" b="1" i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Stato</a:t>
            </a:r>
          </a:p>
          <a:p>
            <a:pPr lvl="0"/>
            <a:endParaRPr lang="it-IT" sz="16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it-IT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Sonia </a:t>
            </a:r>
            <a:r>
              <a:rPr lang="it-IT" sz="16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Abis, </a:t>
            </a:r>
            <a:r>
              <a:rPr lang="it-IT" sz="1600" b="1" i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Follia e serialità omicida. Il caso di Antonio </a:t>
            </a:r>
            <a:r>
              <a:rPr lang="it-IT" sz="1600" b="1" i="1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Boggia</a:t>
            </a:r>
            <a:r>
              <a:rPr lang="it-IT" sz="1600" b="1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lvl="0"/>
            <a:endParaRPr lang="it-IT" sz="1600" b="1" i="1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it-IT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Organizzazione e informazioni: sonia.abis2@unibo.it</a:t>
            </a:r>
            <a:endParaRPr lang="it-IT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22670" r="760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272" r="24272"/>
          <a:stretch/>
        </p:blipFill>
        <p:spPr>
          <a:xfrm>
            <a:off x="248617" y="161330"/>
            <a:ext cx="885218" cy="70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Libri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2002_TF02787940_TF02787940.potx" id="{16BC592A-5788-410B-8483-B87DA45B8300}" vid="{E443AD33-126F-45B8-9771-6333635CD181}"/>
    </a:ext>
  </a:extLst>
</a:theme>
</file>

<file path=ppt/theme/theme2.xml><?xml version="1.0" encoding="utf-8"?>
<a:theme xmlns:a="http://schemas.openxmlformats.org/drawingml/2006/main" name="Tema di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01D382-32B0-43EE-932C-28906AF37617}">
  <ds:schemaRefs>
    <ds:schemaRef ds:uri="4873beb7-5857-4685-be1f-d57550cc96cc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Presentazione con pila di libri blu (widescreen)</Template>
  <TotalTime>0</TotalTime>
  <Words>195</Words>
  <Application>Microsoft Office PowerPoint</Application>
  <PresentationFormat>Personalizzato</PresentationFormat>
  <Paragraphs>29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Tahoma</vt:lpstr>
      <vt:lpstr>Libri 16x9</vt:lpstr>
      <vt:lpstr>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2017-04-04T11:07:15Z</dcterms:created>
  <dcterms:modified xsi:type="dcterms:W3CDTF">2021-06-30T13:02:17Z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