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0"/>
    <p:restoredTop sz="94613"/>
  </p:normalViewPr>
  <p:slideViewPr>
    <p:cSldViewPr snapToGrid="0" snapToObjects="1">
      <p:cViewPr>
        <p:scale>
          <a:sx n="49" d="100"/>
          <a:sy n="49" d="100"/>
        </p:scale>
        <p:origin x="-2868" y="-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3FAAD-0660-7840-B302-5E2A7968F728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BD387-7016-F744-AD48-D58E064B1B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3117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BD387-7016-F744-AD48-D58E064B1B2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136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9164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825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4957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077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0566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565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4342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1601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23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033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3656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4E8AC-C4E2-E749-B001-5279F1405249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620F9-98E6-4C47-B37B-BB7B8C9CF679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Immagine 7" descr="Immagine che contiene screenshot, testo&#10;&#10;Descrizione generata con affidabilità molto elevata">
            <a:extLst>
              <a:ext uri="{FF2B5EF4-FFF2-40B4-BE49-F238E27FC236}">
                <a16:creationId xmlns:a16="http://schemas.microsoft.com/office/drawing/2014/main" xmlns="" id="{7940FE87-3A8C-47D9-906E-0E2319C705C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97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8BAEE07-4856-1645-9F65-F1D6F72337BD}"/>
              </a:ext>
            </a:extLst>
          </p:cNvPr>
          <p:cNvSpPr txBox="1"/>
          <p:nvPr/>
        </p:nvSpPr>
        <p:spPr>
          <a:xfrm>
            <a:off x="365919" y="3310333"/>
            <a:ext cx="680062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600" b="1" dirty="0">
                <a:latin typeface="Arial" panose="020B0604020202020204" pitchFamily="34" charset="0"/>
                <a:cs typeface="Arial" panose="020B0604020202020204" pitchFamily="34" charset="0"/>
              </a:rPr>
              <a:t>TUTELA DEL RISPARMIO E SOLUZIONE ALTERNATIVA DELLE CONTROVERSIE TRA CLIENTI ED INTERMEDIARI BANCARI E FINANZIARI</a:t>
            </a:r>
          </a:p>
          <a:p>
            <a:pPr algn="ctr"/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DALL’ARBITRO BANCARIO (ABF) ALL’ARBITRO FINANZIARIO (ACF). UN QUADRO DI INSIEME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D323FC2-2ACB-BC45-88C6-D078998EFBF6}"/>
              </a:ext>
            </a:extLst>
          </p:cNvPr>
          <p:cNvSpPr txBox="1"/>
          <p:nvPr/>
        </p:nvSpPr>
        <p:spPr>
          <a:xfrm>
            <a:off x="546780" y="9646111"/>
            <a:ext cx="6449786" cy="906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it-IT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presso</a:t>
            </a:r>
          </a:p>
          <a:p>
            <a:pPr algn="ctr">
              <a:lnSpc>
                <a:spcPct val="114000"/>
              </a:lnSpc>
            </a:pPr>
            <a:r>
              <a:rPr lang="it-IT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Complesso Universitario Monte S. Angelo</a:t>
            </a:r>
          </a:p>
          <a:p>
            <a:pPr algn="ctr">
              <a:lnSpc>
                <a:spcPct val="114000"/>
              </a:lnSpc>
            </a:pPr>
            <a:r>
              <a:rPr lang="it-IT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Cupa Nuova Cintia, 21 - Napoli</a:t>
            </a:r>
          </a:p>
        </p:txBody>
      </p:sp>
      <p:sp>
        <p:nvSpPr>
          <p:cNvPr id="6" name="TextBox 17">
            <a:extLst>
              <a:ext uri="{FF2B5EF4-FFF2-40B4-BE49-F238E27FC236}">
                <a16:creationId xmlns:a16="http://schemas.microsoft.com/office/drawing/2014/main" xmlns="" id="{95AD1414-467A-4A24-AF12-C4324FEECFE6}"/>
              </a:ext>
            </a:extLst>
          </p:cNvPr>
          <p:cNvSpPr txBox="1"/>
          <p:nvPr/>
        </p:nvSpPr>
        <p:spPr>
          <a:xfrm>
            <a:off x="456546" y="6889616"/>
            <a:ext cx="3258405" cy="85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dirty="0">
                <a:latin typeface="Arial" panose="020B0604020202020204" pitchFamily="34" charset="0"/>
                <a:cs typeface="Arial" panose="020B0604020202020204" pitchFamily="34" charset="0"/>
              </a:rPr>
              <a:t>MARILENA RISPOLI</a:t>
            </a:r>
          </a:p>
          <a:p>
            <a:pPr>
              <a:lnSpc>
                <a:spcPct val="114000"/>
              </a:lnSpc>
            </a:pPr>
            <a:r>
              <a:rPr lang="it-IT" sz="1400" i="1" dirty="0">
                <a:latin typeface="Arial" panose="020B0604020202020204" pitchFamily="34" charset="0"/>
                <a:cs typeface="Arial" panose="020B0604020202020204" pitchFamily="34" charset="0"/>
              </a:rPr>
              <a:t>Prof.ssa di Diritto Commerciale presso l’Università Federico II</a:t>
            </a: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xmlns="" id="{17A9F6E0-CB6F-4AE7-B987-8B3AFBFEE139}"/>
              </a:ext>
            </a:extLst>
          </p:cNvPr>
          <p:cNvSpPr txBox="1"/>
          <p:nvPr/>
        </p:nvSpPr>
        <p:spPr>
          <a:xfrm>
            <a:off x="541338" y="5829607"/>
            <a:ext cx="644978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1 MARZO 2019</a:t>
            </a:r>
          </a:p>
          <a:p>
            <a:pPr algn="ctr"/>
            <a:r>
              <a:rPr lang="it-IT" sz="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Aula Di Sabato - </a:t>
            </a:r>
            <a:r>
              <a:rPr lang="it-IT" b="1">
                <a:latin typeface="Arial" panose="020B0604020202020204" pitchFamily="34" charset="0"/>
                <a:cs typeface="Arial" panose="020B0604020202020204" pitchFamily="34" charset="0"/>
              </a:rPr>
              <a:t>ore 16:30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xmlns="" id="{1A1CE87E-62C1-49B6-BD30-96DD6F87490C}"/>
              </a:ext>
            </a:extLst>
          </p:cNvPr>
          <p:cNvSpPr txBox="1"/>
          <p:nvPr/>
        </p:nvSpPr>
        <p:spPr>
          <a:xfrm>
            <a:off x="3779837" y="6887113"/>
            <a:ext cx="3553908" cy="650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it-IT" sz="1900" b="1" dirty="0">
                <a:latin typeface="Arial" panose="020B0604020202020204" pitchFamily="34" charset="0"/>
                <a:cs typeface="Arial" panose="020B0604020202020204" pitchFamily="34" charset="0"/>
              </a:rPr>
              <a:t>RENATO BRIGANTI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i="1" dirty="0">
                <a:latin typeface="Arial" panose="020B0604020202020204" pitchFamily="34" charset="0"/>
                <a:cs typeface="Arial" panose="020B0604020202020204" pitchFamily="34" charset="0"/>
              </a:rPr>
              <a:t>Coordinatore del Corso di Alta Formazione</a:t>
            </a:r>
          </a:p>
        </p:txBody>
      </p:sp>
    </p:spTree>
    <p:extLst>
      <p:ext uri="{BB962C8B-B14F-4D97-AF65-F5344CB8AC3E}">
        <p14:creationId xmlns:p14="http://schemas.microsoft.com/office/powerpoint/2010/main" val="4062848453"/>
      </p:ext>
    </p:extLst>
  </p:cSld>
  <p:clrMapOvr>
    <a:masterClrMapping/>
  </p:clrMapOvr>
</p:sld>
</file>

<file path=ppt/theme/theme1.xml><?xml version="1.0" encoding="utf-8"?>
<a:theme xmlns:a="http://schemas.openxmlformats.org/drawingml/2006/main" name="prova 2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67</Words>
  <Application>Microsoft Office PowerPoint</Application>
  <PresentationFormat>Personalizzato</PresentationFormat>
  <Paragraphs>13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prova 2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Tani</dc:creator>
  <cp:lastModifiedBy>Marilena Rispoli Farina</cp:lastModifiedBy>
  <cp:revision>22</cp:revision>
  <dcterms:created xsi:type="dcterms:W3CDTF">2018-10-15T10:13:22Z</dcterms:created>
  <dcterms:modified xsi:type="dcterms:W3CDTF">2019-02-27T21:30:41Z</dcterms:modified>
</cp:coreProperties>
</file>